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27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88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752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877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80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0889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604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80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35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05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060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71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46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85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43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02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411"/>
            <a:ext cx="1464204" cy="9898732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0D4BA-86E7-46FF-9CD9-8BD186581910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CB8356EE-B451-43B7-AA30-A82E9D88AF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47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leingaertner@onlune.de" TargetMode="External"/><Relationship Id="rId2" Type="http://schemas.openxmlformats.org/officeDocument/2006/relationships/hyperlink" Target="mailto:kleingaertner@online.d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3CF14BB8-9D7A-8134-A60A-51868A1043D4}"/>
              </a:ext>
            </a:extLst>
          </p:cNvPr>
          <p:cNvSpPr txBox="1"/>
          <p:nvPr/>
        </p:nvSpPr>
        <p:spPr>
          <a:xfrm>
            <a:off x="990738" y="438305"/>
            <a:ext cx="4603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Unsere Vorstandsmitglieder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2E9CD18-B6A5-489E-3A8E-C388927387FF}"/>
              </a:ext>
            </a:extLst>
          </p:cNvPr>
          <p:cNvSpPr txBox="1"/>
          <p:nvPr/>
        </p:nvSpPr>
        <p:spPr>
          <a:xfrm>
            <a:off x="1867453" y="930747"/>
            <a:ext cx="26610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Vorsitzender: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Jürgen Menzel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580829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FB47ECA-11BB-7305-35EF-436DC0285154}"/>
              </a:ext>
            </a:extLst>
          </p:cNvPr>
          <p:cNvSpPr txBox="1"/>
          <p:nvPr/>
        </p:nvSpPr>
        <p:spPr>
          <a:xfrm>
            <a:off x="567558" y="2460616"/>
            <a:ext cx="41305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Stellvertretender Vorsitzender:</a:t>
            </a:r>
          </a:p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Wertermittler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Fritz Motz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kleingaertner@onlune.de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CAAA6B0-7DB0-A664-167D-08E26B7E7131}"/>
              </a:ext>
            </a:extLst>
          </p:cNvPr>
          <p:cNvSpPr txBox="1"/>
          <p:nvPr/>
        </p:nvSpPr>
        <p:spPr>
          <a:xfrm>
            <a:off x="3779368" y="2530031"/>
            <a:ext cx="3405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Finanzverantwortliche:</a:t>
            </a:r>
          </a:p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Wertermittlerin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Christine Milde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9C89CDD-A2D8-AE7F-4A77-AD749A766DDA}"/>
              </a:ext>
            </a:extLst>
          </p:cNvPr>
          <p:cNvSpPr txBox="1"/>
          <p:nvPr/>
        </p:nvSpPr>
        <p:spPr>
          <a:xfrm>
            <a:off x="567558" y="4681257"/>
            <a:ext cx="38335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Schriftführerin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Sabine Richter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7779BF4-F8DA-CBE6-5A4B-9663E1B820EF}"/>
              </a:ext>
            </a:extLst>
          </p:cNvPr>
          <p:cNvSpPr txBox="1"/>
          <p:nvPr/>
        </p:nvSpPr>
        <p:spPr>
          <a:xfrm>
            <a:off x="3779368" y="4570545"/>
            <a:ext cx="2970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Fachberatung</a:t>
            </a:r>
          </a:p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Geschäftsstellenverantwortliche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Jacqueline Held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8702978-1638-16D5-3F77-65553F1DAADD}"/>
              </a:ext>
            </a:extLst>
          </p:cNvPr>
          <p:cNvSpPr txBox="1"/>
          <p:nvPr/>
        </p:nvSpPr>
        <p:spPr>
          <a:xfrm>
            <a:off x="567558" y="7009351"/>
            <a:ext cx="29709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Beisitzer  Bau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Manfred Weiland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8378F41-3E5F-92DC-C664-850EEF62B250}"/>
              </a:ext>
            </a:extLst>
          </p:cNvPr>
          <p:cNvSpPr txBox="1"/>
          <p:nvPr/>
        </p:nvSpPr>
        <p:spPr>
          <a:xfrm>
            <a:off x="3711431" y="7009351"/>
            <a:ext cx="35412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Geschäftsstellenverantwortliche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Petra Körner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Telefon: 03628 48476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kleingaertner@online.de</a:t>
            </a:r>
            <a:r>
              <a:rPr lang="de-DE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9620248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107</Words>
  <Application>Microsoft Office PowerPoint</Application>
  <PresentationFormat>A4-Papier (210 x 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Fetzen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Fritz Motz</dc:creator>
  <cp:lastModifiedBy>Fritz Motz</cp:lastModifiedBy>
  <cp:revision>1</cp:revision>
  <dcterms:created xsi:type="dcterms:W3CDTF">2026-02-20T08:53:23Z</dcterms:created>
  <dcterms:modified xsi:type="dcterms:W3CDTF">2026-02-20T10:27:05Z</dcterms:modified>
</cp:coreProperties>
</file>